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72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Introduction</a:t>
            </a:r>
          </a:p>
          <a:p>
            <a:r>
              <a:rPr lang="en-US" dirty="0"/>
              <a:t>Objective of </a:t>
            </a:r>
            <a:r>
              <a:rPr lang="en-IN" dirty="0" err="1"/>
              <a:t>Artifact</a:t>
            </a:r>
            <a:r>
              <a:rPr lang="en-IN" dirty="0"/>
              <a:t> </a:t>
            </a:r>
            <a:r>
              <a:rPr lang="en-IN" dirty="0" smtClean="0"/>
              <a:t>Management</a:t>
            </a:r>
          </a:p>
          <a:p>
            <a:r>
              <a:rPr lang="en-US" dirty="0"/>
              <a:t>Importance of </a:t>
            </a:r>
            <a:r>
              <a:rPr lang="en-IN" dirty="0" err="1"/>
              <a:t>Artifact</a:t>
            </a:r>
            <a:r>
              <a:rPr lang="en-IN" dirty="0"/>
              <a:t> Management</a:t>
            </a:r>
            <a:r>
              <a:rPr lang="en-US" dirty="0"/>
              <a:t> </a:t>
            </a:r>
          </a:p>
          <a:p>
            <a:r>
              <a:rPr lang="en-IN" dirty="0" smtClean="0"/>
              <a:t> </a:t>
            </a:r>
            <a:r>
              <a:rPr lang="en-US" dirty="0" smtClean="0"/>
              <a:t>Benefits </a:t>
            </a:r>
            <a:r>
              <a:rPr lang="en-US" dirty="0"/>
              <a:t>of </a:t>
            </a:r>
            <a:r>
              <a:rPr lang="en-IN" dirty="0" err="1"/>
              <a:t>Artifact</a:t>
            </a:r>
            <a:r>
              <a:rPr lang="en-IN" dirty="0"/>
              <a:t> Management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 err="1" smtClean="0"/>
              <a:t>Artifact</a:t>
            </a:r>
            <a:r>
              <a:rPr lang="en-IN" dirty="0" smtClean="0"/>
              <a:t> </a:t>
            </a:r>
            <a:r>
              <a:rPr lang="en-IN" dirty="0"/>
              <a:t>Management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err="1"/>
              <a:t>Artifact</a:t>
            </a:r>
            <a:r>
              <a:rPr lang="en-IN" dirty="0"/>
              <a:t> </a:t>
            </a:r>
            <a:r>
              <a:rPr lang="en-IN" dirty="0" smtClean="0"/>
              <a:t>Management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971799"/>
          </a:xfrm>
        </p:spPr>
        <p:txBody>
          <a:bodyPr/>
          <a:lstStyle/>
          <a:p>
            <a:r>
              <a:rPr lang="en-US" dirty="0"/>
              <a:t>An artifact is the output of any step in the software development process</a:t>
            </a:r>
          </a:p>
          <a:p>
            <a:r>
              <a:rPr lang="en-US" dirty="0"/>
              <a:t>Artifacts can be a number of things like JARs , WARs, Libraries, Assets and application</a:t>
            </a:r>
          </a:p>
          <a:p>
            <a:r>
              <a:rPr lang="en-US" dirty="0"/>
              <a:t>Generally, an artifact repository can serve as:</a:t>
            </a:r>
          </a:p>
          <a:p>
            <a:pPr lvl="1"/>
            <a:r>
              <a:rPr lang="en-US" dirty="0"/>
              <a:t>A central point for management of binaries and dependencies;</a:t>
            </a:r>
          </a:p>
          <a:p>
            <a:pPr lvl="1"/>
            <a:r>
              <a:rPr lang="en-US" dirty="0"/>
              <a:t>A configurable proxy between organization and public repositories; and</a:t>
            </a:r>
          </a:p>
          <a:p>
            <a:pPr lvl="1"/>
            <a:r>
              <a:rPr lang="en-US" dirty="0"/>
              <a:t>An integrated depot for build promotions of internally developed software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err="1"/>
              <a:t>Artifact</a:t>
            </a:r>
            <a:r>
              <a:rPr lang="en-IN" dirty="0"/>
              <a:t> </a:t>
            </a:r>
            <a:r>
              <a:rPr lang="en-IN" dirty="0" smtClean="0"/>
              <a:t>Management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81399"/>
          </a:xfrm>
        </p:spPr>
        <p:txBody>
          <a:bodyPr>
            <a:normAutofit/>
          </a:bodyPr>
          <a:lstStyle/>
          <a:p>
            <a:r>
              <a:rPr lang="en-US" dirty="0"/>
              <a:t>An artifact repository should be:</a:t>
            </a:r>
          </a:p>
          <a:p>
            <a:pPr lvl="1"/>
            <a:r>
              <a:rPr lang="en-US" dirty="0"/>
              <a:t>secure;</a:t>
            </a:r>
          </a:p>
          <a:p>
            <a:pPr lvl="1"/>
            <a:r>
              <a:rPr lang="en-US" dirty="0"/>
              <a:t>trusted;</a:t>
            </a:r>
          </a:p>
          <a:p>
            <a:pPr lvl="1"/>
            <a:r>
              <a:rPr lang="en-US" dirty="0"/>
              <a:t>stable;</a:t>
            </a:r>
          </a:p>
          <a:p>
            <a:pPr lvl="1"/>
            <a:r>
              <a:rPr lang="en-US" dirty="0"/>
              <a:t>accessible; and</a:t>
            </a:r>
          </a:p>
          <a:p>
            <a:pPr lvl="1"/>
            <a:r>
              <a:rPr lang="en-US" dirty="0"/>
              <a:t>Versioned</a:t>
            </a:r>
          </a:p>
          <a:p>
            <a:r>
              <a:rPr lang="en-US" dirty="0"/>
              <a:t>Artifact Management Tools:</a:t>
            </a:r>
          </a:p>
          <a:p>
            <a:pPr lvl="1"/>
            <a:r>
              <a:rPr lang="en-US" dirty="0" err="1"/>
              <a:t>JFrog</a:t>
            </a:r>
            <a:endParaRPr lang="en-US" dirty="0"/>
          </a:p>
          <a:p>
            <a:pPr lvl="1"/>
            <a:r>
              <a:rPr lang="en-US" dirty="0"/>
              <a:t>Nexus</a:t>
            </a:r>
          </a:p>
          <a:p>
            <a:pPr lvl="1"/>
            <a:r>
              <a:rPr lang="en-US" dirty="0"/>
              <a:t>Maven</a:t>
            </a:r>
          </a:p>
          <a:p>
            <a:pPr lvl="1"/>
            <a:r>
              <a:rPr lang="en-US" dirty="0" err="1"/>
              <a:t>HelixCore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Objective of </a:t>
            </a:r>
            <a:r>
              <a:rPr lang="en-IN" dirty="0" err="1" smtClean="0"/>
              <a:t>Artifact</a:t>
            </a:r>
            <a:r>
              <a:rPr lang="en-IN" dirty="0" smtClean="0"/>
              <a:t> </a:t>
            </a:r>
            <a:r>
              <a:rPr lang="en-IN" dirty="0"/>
              <a:t>Management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465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err="1"/>
              <a:t>Artifact</a:t>
            </a:r>
            <a:r>
              <a:rPr lang="en-IN" dirty="0"/>
              <a:t> </a:t>
            </a:r>
            <a:r>
              <a:rPr lang="en-IN" dirty="0" smtClean="0"/>
              <a:t>Management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r>
              <a:rPr lang="en-US" dirty="0"/>
              <a:t>Having an artifact repository allows </a:t>
            </a:r>
            <a:r>
              <a:rPr lang="en-US" dirty="0" smtClean="0"/>
              <a:t>us to </a:t>
            </a:r>
            <a:r>
              <a:rPr lang="en-US" dirty="0"/>
              <a:t>treat </a:t>
            </a:r>
            <a:r>
              <a:rPr lang="en-US" dirty="0" smtClean="0"/>
              <a:t>dependencies </a:t>
            </a:r>
            <a:r>
              <a:rPr lang="en-US" dirty="0"/>
              <a:t>statically</a:t>
            </a:r>
          </a:p>
          <a:p>
            <a:r>
              <a:rPr lang="en-US" dirty="0"/>
              <a:t>Artifact repositories allow </a:t>
            </a:r>
            <a:r>
              <a:rPr lang="en-US" dirty="0" smtClean="0"/>
              <a:t>to </a:t>
            </a:r>
            <a:r>
              <a:rPr lang="en-US" dirty="0"/>
              <a:t>store artifacts the way </a:t>
            </a:r>
            <a:r>
              <a:rPr lang="en-US" dirty="0" smtClean="0"/>
              <a:t>we use </a:t>
            </a:r>
            <a:r>
              <a:rPr lang="en-US" dirty="0"/>
              <a:t>them</a:t>
            </a:r>
          </a:p>
          <a:p>
            <a:r>
              <a:rPr lang="en-US" dirty="0"/>
              <a:t>Some repository systems only store a single version of a package at a time</a:t>
            </a:r>
          </a:p>
          <a:p>
            <a:r>
              <a:rPr lang="en-US" dirty="0"/>
              <a:t>Ideally, </a:t>
            </a:r>
            <a:r>
              <a:rPr lang="en-US" dirty="0" smtClean="0"/>
              <a:t>local </a:t>
            </a:r>
            <a:r>
              <a:rPr lang="en-US" dirty="0"/>
              <a:t>development environment has the same access to your internal artifact repository as the other build and deploy mechanisms in your environment</a:t>
            </a:r>
          </a:p>
          <a:p>
            <a:r>
              <a:rPr lang="en-US" dirty="0"/>
              <a:t>This helps minimize the “it works on my laptop” syndrome because the same packages and dependencies used in production are now used in the local development environment</a:t>
            </a:r>
          </a:p>
          <a:p>
            <a:r>
              <a:rPr lang="en-US" dirty="0"/>
              <a:t>If you don’t have access to the internet within your environment; artifact management helps to have your own universe</a:t>
            </a:r>
          </a:p>
          <a:p>
            <a:r>
              <a:rPr lang="en-US" dirty="0"/>
              <a:t>Relying on the internet for your dependencies means that somebody else ultimately owns the availability and consistency of your builds, something that many organizations hope to avoid</a:t>
            </a:r>
          </a:p>
          <a:p>
            <a:r>
              <a:rPr lang="en-US" dirty="0"/>
              <a:t>An artifact repository organizes and manages binary files and their metadata in a central place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Importance of </a:t>
            </a:r>
            <a:r>
              <a:rPr lang="en-IN" dirty="0" err="1"/>
              <a:t>Artifact</a:t>
            </a:r>
            <a:r>
              <a:rPr lang="en-IN" dirty="0"/>
              <a:t> Management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15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err="1"/>
              <a:t>Artifact</a:t>
            </a:r>
            <a:r>
              <a:rPr lang="en-IN" dirty="0"/>
              <a:t> </a:t>
            </a:r>
            <a:r>
              <a:rPr lang="en-IN" dirty="0" smtClean="0"/>
              <a:t>Management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Binary Repository Manager: Artifact repositories allow teams to easily find the correct version of a given artifact</a:t>
            </a:r>
          </a:p>
          <a:p>
            <a:r>
              <a:rPr lang="en-US" dirty="0"/>
              <a:t>This means developers can push to, and pull from, the artifact repository as part of the DevOps workflow</a:t>
            </a:r>
          </a:p>
          <a:p>
            <a:r>
              <a:rPr lang="en-US" dirty="0"/>
              <a:t>Single Source of Truth: Artifact repositories improve the way teams work together by ensuring everyone is using the correct files</a:t>
            </a:r>
          </a:p>
          <a:p>
            <a:r>
              <a:rPr lang="en-US" dirty="0"/>
              <a:t>It helps CI / CD to be more reliable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3558613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6</TotalTime>
  <Words>365</Words>
  <Application>Microsoft Office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DevOps</vt:lpstr>
      <vt:lpstr>Agenda</vt:lpstr>
      <vt:lpstr>Artifact Management</vt:lpstr>
      <vt:lpstr>Artifact Management</vt:lpstr>
      <vt:lpstr>Artifact Management</vt:lpstr>
      <vt:lpstr>Artifact Management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DevOps</dc:title>
  <dc:creator>Sonika Rathi</dc:creator>
  <cp:lastModifiedBy>Sonika Rathi</cp:lastModifiedBy>
  <cp:revision>2</cp:revision>
  <dcterms:created xsi:type="dcterms:W3CDTF">2019-03-27T19:57:20Z</dcterms:created>
  <dcterms:modified xsi:type="dcterms:W3CDTF">2019-03-27T20:04:06Z</dcterms:modified>
</cp:coreProperties>
</file>

<file path=docProps/thumbnail.jpeg>
</file>